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78" r:id="rId8"/>
    <p:sldId id="261" r:id="rId9"/>
    <p:sldId id="274" r:id="rId10"/>
    <p:sldId id="275" r:id="rId11"/>
    <p:sldId id="263" r:id="rId12"/>
    <p:sldId id="276" r:id="rId13"/>
    <p:sldId id="277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6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41791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60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7291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656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61100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4190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6402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2490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52920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08814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09606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767B-E024-4953-8CB8-895E3FF2B6DA}" type="datetimeFigureOut">
              <a:rPr lang="zh-CN" altLang="en-US" smtClean="0"/>
              <a:t>2014-12-23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F819B-45E9-494D-A7F8-D60479138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33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48168"/>
            <a:ext cx="9144000" cy="2387600"/>
          </a:xfrm>
        </p:spPr>
        <p:txBody>
          <a:bodyPr/>
          <a:lstStyle/>
          <a:p>
            <a:r>
              <a:rPr lang="zh-CN" altLang="en-US" sz="72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进销存管理系统</a:t>
            </a:r>
            <a:endParaRPr lang="zh-CN" altLang="en-US" sz="72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2600" dirty="0" smtClean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团队名称：</a:t>
            </a:r>
            <a:r>
              <a:rPr lang="en-US" altLang="zh-CN" sz="2600" dirty="0" err="1" smtClean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NJULily</a:t>
            </a:r>
            <a:endParaRPr lang="en-US" altLang="zh-CN" sz="2600" dirty="0"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  <a:p>
            <a:pPr algn="r"/>
            <a:r>
              <a:rPr lang="zh-CN" altLang="en-US" sz="2600" dirty="0" smtClean="0">
                <a:latin typeface="华康娃娃体W5" panose="040B0509000000000000" pitchFamily="81" charset="-122"/>
                <a:ea typeface="华康娃娃体W5" panose="040B0509000000000000" pitchFamily="81" charset="-122"/>
              </a:rPr>
              <a:t>团队成员：刘磊、景诗维、曾婧、陈云龙</a:t>
            </a:r>
            <a:endParaRPr lang="en-US" altLang="zh-CN" sz="2600" dirty="0" smtClean="0">
              <a:latin typeface="华康娃娃体W5" panose="040B0509000000000000" pitchFamily="81" charset="-122"/>
              <a:ea typeface="华康娃娃体W5" panose="040B0509000000000000" pitchFamily="8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752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制定销售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单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-PART3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95369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47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商品管理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4195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5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商品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添加商品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3023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9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582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商品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商品详细信息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84978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67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库存查看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05759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库存盘点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60287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40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赠送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95368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5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库存管理人员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单据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2632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56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账户管理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95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1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收款付款单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3951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15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登录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4195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75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销售明细表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030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6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经营历程表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8108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04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财务人员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经营情况表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2101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76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总经理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07479"/>
            <a:ext cx="10058400" cy="56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11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552" y="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管理员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用户管理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43414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0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管理员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用户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添加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用户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53806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2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客户管理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74586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17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添加客户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33023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48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348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客户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管理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客户详细信息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12241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8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制定销售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单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-PART1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4196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1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476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进货销售人员</a:t>
            </a:r>
            <a:r>
              <a:rPr lang="en-US" altLang="zh-CN" sz="3600" dirty="0">
                <a:latin typeface="造字工房悦黑体验版常规体" pitchFamily="50" charset="-122"/>
                <a:ea typeface="造字工房悦黑体验版常规体" pitchFamily="50" charset="-122"/>
              </a:rPr>
              <a:t>-</a:t>
            </a:r>
            <a:r>
              <a:rPr lang="zh-CN" altLang="en-US" sz="3600" dirty="0">
                <a:latin typeface="造字工房悦黑体验版常规体" pitchFamily="50" charset="-122"/>
                <a:ea typeface="造字工房悦黑体验版常规体" pitchFamily="50" charset="-122"/>
              </a:rPr>
              <a:t>制定销售</a:t>
            </a:r>
            <a:r>
              <a:rPr lang="zh-CN" altLang="en-US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单</a:t>
            </a:r>
            <a:r>
              <a:rPr lang="en-US" altLang="zh-CN" sz="3600" dirty="0" smtClean="0">
                <a:latin typeface="造字工房悦黑体验版常规体" pitchFamily="50" charset="-122"/>
                <a:ea typeface="造字工房悦黑体验版常规体" pitchFamily="50" charset="-122"/>
              </a:rPr>
              <a:t>-PART2</a:t>
            </a:r>
            <a:endParaRPr lang="zh-CN" altLang="en-US" sz="3600" dirty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84977"/>
            <a:ext cx="10058400" cy="56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158</Words>
  <Application>Microsoft Office PowerPoint</Application>
  <PresentationFormat>宽屏</PresentationFormat>
  <Paragraphs>25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华康娃娃体W5</vt:lpstr>
      <vt:lpstr>宋体</vt:lpstr>
      <vt:lpstr>造字工房悦黑体验版常规体</vt:lpstr>
      <vt:lpstr>Arial</vt:lpstr>
      <vt:lpstr>Calibri</vt:lpstr>
      <vt:lpstr>Calibri Light</vt:lpstr>
      <vt:lpstr>Office 主题</vt:lpstr>
      <vt:lpstr>进销存管理系统</vt:lpstr>
      <vt:lpstr>登录</vt:lpstr>
      <vt:lpstr>管理员-用户管理</vt:lpstr>
      <vt:lpstr>管理员-用户管理-添加用户</vt:lpstr>
      <vt:lpstr>进货销售人员-客户管理</vt:lpstr>
      <vt:lpstr>进货销售人员-客户管理-添加客户</vt:lpstr>
      <vt:lpstr>进货销售人员-客户管理-客户详细信息</vt:lpstr>
      <vt:lpstr>进货销售人员-制定销售单-PART1</vt:lpstr>
      <vt:lpstr>进货销售人员-制定销售单-PART2</vt:lpstr>
      <vt:lpstr>进货销售人员-制定销售单-PART3</vt:lpstr>
      <vt:lpstr>库存管理人员-商品管理</vt:lpstr>
      <vt:lpstr>库存管理人员-商品管理-添加商品</vt:lpstr>
      <vt:lpstr>库存管理人员-商品管理-商品详细信息</vt:lpstr>
      <vt:lpstr>库存管理人员-库存查看</vt:lpstr>
      <vt:lpstr>库存管理人员-库存盘点</vt:lpstr>
      <vt:lpstr>库存管理人员-赠送</vt:lpstr>
      <vt:lpstr>库存管理人员-单据</vt:lpstr>
      <vt:lpstr>财务人员-账户管理</vt:lpstr>
      <vt:lpstr>财务人员-收款付款单</vt:lpstr>
      <vt:lpstr>财务人员-销售明细表</vt:lpstr>
      <vt:lpstr>财务人员-经营历程表</vt:lpstr>
      <vt:lpstr>财务人员-经营情况表</vt:lpstr>
      <vt:lpstr>总经理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进销存管理系统</dc:title>
  <dc:creator>陈云龙</dc:creator>
  <cp:lastModifiedBy>陈云龙</cp:lastModifiedBy>
  <cp:revision>11</cp:revision>
  <dcterms:created xsi:type="dcterms:W3CDTF">2014-12-23T11:19:27Z</dcterms:created>
  <dcterms:modified xsi:type="dcterms:W3CDTF">2014-12-23T14:14:33Z</dcterms:modified>
</cp:coreProperties>
</file>